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76" r:id="rId4"/>
    <p:sldId id="279" r:id="rId5"/>
    <p:sldId id="277" r:id="rId6"/>
    <p:sldId id="283" r:id="rId7"/>
    <p:sldId id="280" r:id="rId8"/>
    <p:sldId id="281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16d6e1e8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8316d6e1e8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C53095A-1179-D272-3FDE-1E6CE076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>
            <a:extLst>
              <a:ext uri="{FF2B5EF4-FFF2-40B4-BE49-F238E27FC236}">
                <a16:creationId xmlns:a16="http://schemas.microsoft.com/office/drawing/2014/main" id="{EBC8A2CC-0BFF-AC09-73C9-122014B3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>
            <a:extLst>
              <a:ext uri="{FF2B5EF4-FFF2-40B4-BE49-F238E27FC236}">
                <a16:creationId xmlns:a16="http://schemas.microsoft.com/office/drawing/2014/main" id="{372EC41E-AC57-5791-85D8-7D7A52862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60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62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8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1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6d6e1e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8316d6e1e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56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Abstract background of luminous dots"/>
          <p:cNvPicPr preferRelativeResize="0"/>
          <p:nvPr/>
        </p:nvPicPr>
        <p:blipFill rotWithShape="1">
          <a:blip r:embed="rId3">
            <a:alphaModFix/>
          </a:blip>
          <a:srcRect t="29405" b="29405"/>
          <a:stretch/>
        </p:blipFill>
        <p:spPr>
          <a:xfrm>
            <a:off x="0" y="0"/>
            <a:ext cx="9144000" cy="25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l="13038" t="7202" r="12305" b="7591"/>
          <a:stretch/>
        </p:blipFill>
        <p:spPr>
          <a:xfrm>
            <a:off x="0" y="1393031"/>
            <a:ext cx="9144000" cy="29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174087" y="2360654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525578" y="3413873"/>
            <a:ext cx="2237899" cy="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 Spieringhs</a:t>
            </a: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 descr="Sfeerafbeelding Fonty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477" y="4476839"/>
            <a:ext cx="1241107" cy="52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0" y="4866500"/>
            <a:ext cx="371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Disassembly</a:t>
            </a:r>
            <a:r>
              <a:rPr lang="nl" sz="1400" b="0" i="0" u="none" strike="noStrike" cap="none" dirty="0">
                <a:solidFill>
                  <a:srgbClr val="663366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endParaRPr sz="1100" dirty="0"/>
          </a:p>
        </p:txBody>
      </p:sp>
      <p:sp>
        <p:nvSpPr>
          <p:cNvPr id="216" name="Google Shape;216;p25"/>
          <p:cNvSpPr txBox="1"/>
          <p:nvPr/>
        </p:nvSpPr>
        <p:spPr>
          <a:xfrm>
            <a:off x="1167200" y="2119659"/>
            <a:ext cx="1388969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nl" sz="2600" b="1" dirty="0">
                <a:solidFill>
                  <a:srgbClr val="FFFFFF"/>
                </a:solidFill>
              </a:rPr>
              <a:t>2</a:t>
            </a:r>
            <a:r>
              <a:rPr lang="nl" sz="2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05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6B2A155-8652-0700-F431-EDAEBBBC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>
            <a:extLst>
              <a:ext uri="{FF2B5EF4-FFF2-40B4-BE49-F238E27FC236}">
                <a16:creationId xmlns:a16="http://schemas.microsoft.com/office/drawing/2014/main" id="{0ECC54DA-E2AD-C530-EB5B-EF9D4C9A5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>
            <a:extLst>
              <a:ext uri="{FF2B5EF4-FFF2-40B4-BE49-F238E27FC236}">
                <a16:creationId xmlns:a16="http://schemas.microsoft.com/office/drawing/2014/main" id="{FEE6B3D3-88D8-6621-0BCD-1221E02FA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Waar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ik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aan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gewerkt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heb</a:t>
            </a:r>
            <a:endParaRPr lang="en-GB" dirty="0"/>
          </a:p>
        </p:txBody>
      </p:sp>
      <p:sp>
        <p:nvSpPr>
          <p:cNvPr id="223" name="Google Shape;223;p26">
            <a:extLst>
              <a:ext uri="{FF2B5EF4-FFF2-40B4-BE49-F238E27FC236}">
                <a16:creationId xmlns:a16="http://schemas.microsoft.com/office/drawing/2014/main" id="{6A7F8182-FBAC-BE05-F01D-426FF87A0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Flowcharts verbeteren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School zaken (verslag en documenten)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3D scannen bijna afgerond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500" dirty="0">
                <a:solidFill>
                  <a:srgbClr val="5A5A5A"/>
                </a:solidFill>
              </a:rPr>
              <a:t>AM flow meeting gehad en brainstorm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nl-NL" sz="1500" dirty="0">
              <a:solidFill>
                <a:srgbClr val="5A5A5A"/>
              </a:solidFill>
            </a:endParaRPr>
          </a:p>
        </p:txBody>
      </p:sp>
      <p:sp>
        <p:nvSpPr>
          <p:cNvPr id="224" name="Google Shape;224;p26">
            <a:extLst>
              <a:ext uri="{FF2B5EF4-FFF2-40B4-BE49-F238E27FC236}">
                <a16:creationId xmlns:a16="http://schemas.microsoft.com/office/drawing/2014/main" id="{68070FC5-EFF4-5403-3711-23CD1CD7A318}"/>
              </a:ext>
            </a:extLst>
          </p:cNvPr>
          <p:cNvSpPr txBox="1"/>
          <p:nvPr/>
        </p:nvSpPr>
        <p:spPr>
          <a:xfrm>
            <a:off x="-100012" y="70341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027F42-998B-7B4F-48D1-905A7D7D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" y="3106869"/>
            <a:ext cx="9122083" cy="20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Flowcharts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6633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B13F89-2217-C40E-872F-D6E23479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598"/>
            <a:ext cx="91440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9F1711-6A46-DA8C-029F-5D1D7FC0328C}"/>
              </a:ext>
            </a:extLst>
          </p:cNvPr>
          <p:cNvSpPr/>
          <p:nvPr/>
        </p:nvSpPr>
        <p:spPr>
          <a:xfrm>
            <a:off x="1526241" y="1896035"/>
            <a:ext cx="2770094" cy="157330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50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3D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scannen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Getest met visdraad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Test met draaien en </a:t>
            </a:r>
            <a:r>
              <a:rPr lang="nl-NL" sz="12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fusion</a:t>
            </a:r>
            <a:endParaRPr lang="nl-NL" sz="12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Test met </a:t>
            </a:r>
            <a:r>
              <a:rPr lang="nl-NL" sz="1200" dirty="0" err="1">
                <a:solidFill>
                  <a:srgbClr val="5A5A5A"/>
                </a:solidFill>
              </a:rPr>
              <a:t>plexie</a:t>
            </a:r>
            <a:r>
              <a:rPr lang="nl-NL" sz="1200" dirty="0">
                <a:solidFill>
                  <a:srgbClr val="5A5A5A"/>
                </a:solidFill>
              </a:rPr>
              <a:t> glas</a:t>
            </a:r>
            <a:endParaRPr lang="nl-NL" sz="12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Test met andere manier van neerzetten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nl-NL" sz="1200" dirty="0">
                <a:solidFill>
                  <a:srgbClr val="5A5A5A"/>
                </a:solidFill>
              </a:rPr>
              <a:t>Gelukt via </a:t>
            </a:r>
            <a:r>
              <a:rPr lang="nl-NL" sz="1200" dirty="0" err="1">
                <a:solidFill>
                  <a:srgbClr val="5A5A5A"/>
                </a:solidFill>
              </a:rPr>
              <a:t>fusion</a:t>
            </a:r>
            <a:r>
              <a:rPr lang="nl-NL" sz="1200" dirty="0">
                <a:solidFill>
                  <a:srgbClr val="5A5A5A"/>
                </a:solidFill>
              </a:rPr>
              <a:t> + andere manier van neerzetten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rectangular object with a black label&#10;&#10;Description automatically generated">
            <a:extLst>
              <a:ext uri="{FF2B5EF4-FFF2-40B4-BE49-F238E27FC236}">
                <a16:creationId xmlns:a16="http://schemas.microsoft.com/office/drawing/2014/main" id="{76DEC865-AC28-EAE5-CD49-1E083DAF3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9" y="1773214"/>
            <a:ext cx="4076700" cy="311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rectangular object on a table&#10;&#10;Description automatically generated">
            <a:extLst>
              <a:ext uri="{FF2B5EF4-FFF2-40B4-BE49-F238E27FC236}">
                <a16:creationId xmlns:a16="http://schemas.microsoft.com/office/drawing/2014/main" id="{C03803B2-C77B-EFF9-8B54-EB31DFE83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1" y="2716267"/>
            <a:ext cx="4827178" cy="2169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3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C307-DB8C-7478-D0C3-D2B75CD4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A4EA59-57B7-8BB0-09AD-F2011E8E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484"/>
            <a:ext cx="4803956" cy="31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35D7CC-3D52-C471-94D6-E2DC2E0E7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72" y="1244484"/>
            <a:ext cx="4820628" cy="31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6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AM flow meeting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Eerst</a:t>
            </a:r>
            <a:r>
              <a:rPr lang="en-GB" sz="1500" dirty="0">
                <a:solidFill>
                  <a:srgbClr val="5A5A5A"/>
                </a:solidFill>
              </a:rPr>
              <a:t> heel </a:t>
            </a:r>
            <a:r>
              <a:rPr lang="en-GB" sz="1500" dirty="0" err="1">
                <a:solidFill>
                  <a:srgbClr val="5A5A5A"/>
                </a:solidFill>
              </a:rPr>
              <a:t>onduidelijk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Document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doorgestuurd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gekregen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Veel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goede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informatie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ik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kan</a:t>
            </a:r>
            <a:r>
              <a:rPr lang="en-GB" sz="1500" dirty="0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rgbClr val="5A5A5A"/>
                </a:solidFill>
                <a:latin typeface="Calibri"/>
                <a:ea typeface="Calibri"/>
                <a:cs typeface="Calibri"/>
                <a:sym typeface="Calibri"/>
              </a:rPr>
              <a:t>gebruiken</a:t>
            </a: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interesseren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ligt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bij</a:t>
            </a:r>
            <a:r>
              <a:rPr lang="en-GB" sz="1500" dirty="0">
                <a:solidFill>
                  <a:srgbClr val="5A5A5A"/>
                </a:solidFill>
              </a:rPr>
              <a:t> 3D scans </a:t>
            </a:r>
            <a:r>
              <a:rPr lang="en-GB" sz="1500" dirty="0" err="1">
                <a:solidFill>
                  <a:srgbClr val="5A5A5A"/>
                </a:solidFill>
              </a:rPr>
              <a:t>gebruiken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voor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/</a:t>
            </a:r>
            <a:r>
              <a:rPr lang="en-GB" sz="1500" dirty="0" err="1">
                <a:solidFill>
                  <a:srgbClr val="5A5A5A"/>
                </a:solidFill>
              </a:rPr>
              <a:t>inspectie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3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591"/>
          <a:stretch/>
        </p:blipFill>
        <p:spPr>
          <a:xfrm>
            <a:off x="0" y="257516"/>
            <a:ext cx="5795604" cy="1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221456" y="440444"/>
            <a:ext cx="4493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Wensen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voor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volgende</a:t>
            </a: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sprint?</a:t>
            </a:r>
            <a:endParaRPr lang="en-GB"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628650" y="1593056"/>
            <a:ext cx="7886700" cy="34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Voorstel</a:t>
            </a:r>
            <a:r>
              <a:rPr lang="en-GB" sz="1500" dirty="0">
                <a:solidFill>
                  <a:srgbClr val="5A5A5A"/>
                </a:solidFill>
              </a:rPr>
              <a:t>: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Demos </a:t>
            </a:r>
            <a:r>
              <a:rPr lang="en-GB" sz="1500" dirty="0" err="1">
                <a:solidFill>
                  <a:srgbClr val="5A5A5A"/>
                </a:solidFill>
              </a:rPr>
              <a:t>maken</a:t>
            </a:r>
            <a:r>
              <a:rPr lang="en-GB" sz="1500" dirty="0">
                <a:solidFill>
                  <a:srgbClr val="5A5A5A"/>
                </a:solidFill>
              </a:rPr>
              <a:t> van </a:t>
            </a:r>
            <a:r>
              <a:rPr lang="en-GB" sz="1500" dirty="0" err="1">
                <a:solidFill>
                  <a:srgbClr val="5A5A5A"/>
                </a:solidFill>
              </a:rPr>
              <a:t>herkenning</a:t>
            </a:r>
            <a:r>
              <a:rPr lang="en-GB" sz="1500" dirty="0">
                <a:solidFill>
                  <a:srgbClr val="5A5A5A"/>
                </a:solidFill>
              </a:rPr>
              <a:t> van </a:t>
            </a:r>
            <a:r>
              <a:rPr lang="en-GB" sz="1500" dirty="0" err="1">
                <a:solidFill>
                  <a:srgbClr val="5A5A5A"/>
                </a:solidFill>
              </a:rPr>
              <a:t>batterij</a:t>
            </a:r>
            <a:r>
              <a:rPr lang="en-GB" sz="1500" dirty="0">
                <a:solidFill>
                  <a:srgbClr val="5A5A5A"/>
                </a:solidFill>
              </a:rPr>
              <a:t> in </a:t>
            </a:r>
            <a:r>
              <a:rPr lang="en-GB" sz="1500" dirty="0" err="1">
                <a:solidFill>
                  <a:srgbClr val="5A5A5A"/>
                </a:solidFill>
              </a:rPr>
              <a:t>verschillende</a:t>
            </a:r>
            <a:r>
              <a:rPr lang="en-GB" sz="1500" dirty="0">
                <a:solidFill>
                  <a:srgbClr val="5A5A5A"/>
                </a:solidFill>
              </a:rPr>
              <a:t> frameworks/</a:t>
            </a:r>
            <a:r>
              <a:rPr lang="en-GB" sz="1500" dirty="0" err="1">
                <a:solidFill>
                  <a:srgbClr val="5A5A5A"/>
                </a:solidFill>
              </a:rPr>
              <a:t>verschillende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algrotimes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Blender script </a:t>
            </a:r>
            <a:r>
              <a:rPr lang="en-GB" sz="1500" dirty="0" err="1">
                <a:solidFill>
                  <a:srgbClr val="5A5A5A"/>
                </a:solidFill>
              </a:rPr>
              <a:t>verbeteren</a:t>
            </a: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>
                <a:solidFill>
                  <a:srgbClr val="5A5A5A"/>
                </a:solidFill>
              </a:rPr>
              <a:t>Wat </a:t>
            </a:r>
            <a:r>
              <a:rPr lang="en-GB" sz="1500" dirty="0" err="1">
                <a:solidFill>
                  <a:srgbClr val="5A5A5A"/>
                </a:solidFill>
              </a:rPr>
              <a:t>ik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moet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doen</a:t>
            </a:r>
            <a:r>
              <a:rPr lang="en-GB" sz="1500" dirty="0">
                <a:solidFill>
                  <a:srgbClr val="5A5A5A"/>
                </a:solidFill>
              </a:rPr>
              <a:t>: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r>
              <a:rPr lang="en-GB" sz="1500" dirty="0" err="1">
                <a:solidFill>
                  <a:srgbClr val="5A5A5A"/>
                </a:solidFill>
              </a:rPr>
              <a:t>Stappen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maken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verslag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en</a:t>
            </a:r>
            <a:r>
              <a:rPr lang="en-GB" sz="1500" dirty="0">
                <a:solidFill>
                  <a:srgbClr val="5A5A5A"/>
                </a:solidFill>
              </a:rPr>
              <a:t> research zo </a:t>
            </a:r>
            <a:r>
              <a:rPr lang="en-GB" sz="1500" dirty="0" err="1">
                <a:solidFill>
                  <a:srgbClr val="5A5A5A"/>
                </a:solidFill>
              </a:rPr>
              <a:t>ver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mogelijk</a:t>
            </a:r>
            <a:r>
              <a:rPr lang="en-GB" sz="1500" dirty="0">
                <a:solidFill>
                  <a:srgbClr val="5A5A5A"/>
                </a:solidFill>
              </a:rPr>
              <a:t> </a:t>
            </a:r>
            <a:r>
              <a:rPr lang="en-GB" sz="1500" dirty="0" err="1">
                <a:solidFill>
                  <a:srgbClr val="5A5A5A"/>
                </a:solidFill>
              </a:rPr>
              <a:t>afkrijgen</a:t>
            </a:r>
            <a:r>
              <a:rPr lang="en-GB" sz="1500" dirty="0">
                <a:solidFill>
                  <a:srgbClr val="5A5A5A"/>
                </a:solidFill>
              </a:rPr>
              <a:t>	</a:t>
            </a:r>
            <a:br>
              <a:rPr lang="en-GB" sz="1500" dirty="0">
                <a:solidFill>
                  <a:srgbClr val="5A5A5A"/>
                </a:solidFill>
              </a:rPr>
            </a:br>
            <a:endParaRPr lang="en-GB" sz="1500" dirty="0">
              <a:solidFill>
                <a:srgbClr val="5A5A5A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lang="en-GB"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3366"/>
              </a:buClr>
              <a:buSzPts val="2100"/>
              <a:buChar char="•"/>
            </a:pPr>
            <a:endParaRPr sz="1500" dirty="0">
              <a:solidFill>
                <a:srgbClr val="5A5A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-100012" y="703544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126</Words>
  <Application>Microsoft Office PowerPoint</Application>
  <PresentationFormat>On-screen Show (16:9)</PresentationFormat>
  <Paragraphs>28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Montserrat</vt:lpstr>
      <vt:lpstr>Calibri</vt:lpstr>
      <vt:lpstr>Lato</vt:lpstr>
      <vt:lpstr>Focus</vt:lpstr>
      <vt:lpstr>Office Theme</vt:lpstr>
      <vt:lpstr>PowerPoint Presentation</vt:lpstr>
      <vt:lpstr>Waar ik aan gewerkt heb</vt:lpstr>
      <vt:lpstr>Flowcharts</vt:lpstr>
      <vt:lpstr>3D scannen</vt:lpstr>
      <vt:lpstr>PowerPoint Presentation</vt:lpstr>
      <vt:lpstr>AM flow meeting</vt:lpstr>
      <vt:lpstr>Wensen voor volgende sprint?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Spieringhs</dc:creator>
  <cp:lastModifiedBy>Spieringhs,Tim T.</cp:lastModifiedBy>
  <cp:revision>17</cp:revision>
  <dcterms:modified xsi:type="dcterms:W3CDTF">2024-05-22T11:18:48Z</dcterms:modified>
</cp:coreProperties>
</file>